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4" r:id="rId5"/>
    <p:sldId id="267" r:id="rId6"/>
    <p:sldId id="260" r:id="rId7"/>
    <p:sldId id="261" r:id="rId8"/>
    <p:sldId id="263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149080"/>
            <a:ext cx="6624736" cy="2448272"/>
          </a:xfrm>
        </p:spPr>
        <p:txBody>
          <a:bodyPr/>
          <a:lstStyle/>
          <a:p>
            <a:r>
              <a:rPr lang="ru-RU" dirty="0" smtClean="0"/>
              <a:t>Плов из филе </a:t>
            </a:r>
            <a:r>
              <a:rPr lang="ru-RU" dirty="0" smtClean="0"/>
              <a:t>птицы</a:t>
            </a:r>
            <a:r>
              <a:rPr lang="ru-RU" dirty="0"/>
              <a:t/>
            </a:r>
            <a:br>
              <a:rPr lang="ru-RU" dirty="0"/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выполнила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зав. производством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Петрова а. 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5771389" cy="30527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01010" y="2852936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МОУ СШ № 14 «Зеленый шум»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7510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Подготавливаем чистую рабочую поверхность.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Подготовка рабочего стола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50" y="2364225"/>
            <a:ext cx="5616624" cy="421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07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Промываем, обсушиваем филе птицы</a:t>
            </a:r>
          </a:p>
          <a:p>
            <a:r>
              <a:rPr lang="ru-RU" dirty="0"/>
              <a:t>Нарезаем мясо кубиками среднего размера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нарезка мяса птицы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78313"/>
            <a:ext cx="2862318" cy="38164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78313"/>
            <a:ext cx="2862318" cy="38164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778313"/>
            <a:ext cx="2862318" cy="381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05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Подготовка рабочего стола и нарезка сырых овощей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Подготавливаем чистую рабочую поверхность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Нарезаем овощи кубиками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13891"/>
            <a:ext cx="2693887" cy="3600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821004"/>
            <a:ext cx="2758172" cy="36775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875" y="2837016"/>
            <a:ext cx="2734154" cy="364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78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6416657" cy="549999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361" y="1488798"/>
            <a:ext cx="3964514" cy="514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4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Обжарка овощей и мяса птицы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56792"/>
            <a:ext cx="3816424" cy="5088565"/>
          </a:xfrm>
        </p:spPr>
      </p:pic>
    </p:spTree>
    <p:extLst>
      <p:ext uri="{BB962C8B-B14F-4D97-AF65-F5344CB8AC3E}">
        <p14:creationId xmlns:p14="http://schemas.microsoft.com/office/powerpoint/2010/main" val="3140068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Готовый плов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0"/>
            <a:ext cx="3305175" cy="44069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7" y="1988840"/>
            <a:ext cx="3312369" cy="441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20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Подача блюда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3305175" cy="44069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569" y="1916832"/>
            <a:ext cx="329436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25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6000" dirty="0" smtClean="0"/>
              <a:t>Приятного аппетита!</a:t>
            </a:r>
            <a:endParaRPr lang="ru-RU" sz="6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Плов готов!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0835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196</TotalTime>
  <Words>63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Сетка</vt:lpstr>
      <vt:lpstr>Плов из филе птицы выполнила зав. производством Петрова а. в.</vt:lpstr>
      <vt:lpstr>Подготовка рабочего стола </vt:lpstr>
      <vt:lpstr>нарезка мяса птицы</vt:lpstr>
      <vt:lpstr>Подготовка рабочего стола и нарезка сырых овощей</vt:lpstr>
      <vt:lpstr>Презентация PowerPoint</vt:lpstr>
      <vt:lpstr>Обжарка овощей и мяса птицы</vt:lpstr>
      <vt:lpstr>Готовый плов</vt:lpstr>
      <vt:lpstr>Подача блюда</vt:lpstr>
      <vt:lpstr>Плов готов!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Юлкяр</dc:creator>
  <cp:lastModifiedBy>Гаянэ Петровна</cp:lastModifiedBy>
  <cp:revision>12</cp:revision>
  <dcterms:created xsi:type="dcterms:W3CDTF">2025-05-26T07:21:56Z</dcterms:created>
  <dcterms:modified xsi:type="dcterms:W3CDTF">2025-05-27T04:54:12Z</dcterms:modified>
</cp:coreProperties>
</file>