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ВПР - 26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AutoShape 2" descr="C:\Users\%D0%9F%D0%BE%D0%BB%D1%8C%D0%B7%D0%BE%D0%B2%D0%B0%D1%82%D0%B5%D0%BB%D1%8C\Downloads\%D0%A1%D1%80%D0%BE%D0%BA%D0%B8_%D0%B8_%D0%BF%D1%80%D0%BE%D0%B4%D0%BE%D0%BB%D0%B6%D0%B8%D1%82%D0%B5%D0%BB%D1%8C%D0%BD%D0%BE%D1%81%D1%82%D1%8C_page-000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Пользователь\Downloads\Сроки_и_продолжительность_page-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5" y="1628800"/>
            <a:ext cx="8558977" cy="477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2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Пользователь\Downloads\Состав_и_количество_предметов_page-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0964"/>
            <a:ext cx="8496944" cy="673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6026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Экран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ВПР - 26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ВПР - 26</dc:title>
  <dc:creator>Пользователь</dc:creator>
  <cp:lastModifiedBy>Пользователь</cp:lastModifiedBy>
  <cp:revision>4</cp:revision>
  <dcterms:created xsi:type="dcterms:W3CDTF">2025-11-18T10:50:11Z</dcterms:created>
  <dcterms:modified xsi:type="dcterms:W3CDTF">2026-02-05T08:57:10Z</dcterms:modified>
</cp:coreProperties>
</file>